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[HOOK]…"/>
          <p:cNvSpPr txBox="1"/>
          <p:nvPr/>
        </p:nvSpPr>
        <p:spPr>
          <a:xfrm>
            <a:off x="571602" y="1432765"/>
            <a:ext cx="6171996" cy="627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45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[HOOK]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[HOOK_SUB]</a:t>
            </a:r>
          </a:p>
        </p:txBody>
      </p:sp>
      <p:pic>
        <p:nvPicPr>
          <p:cNvPr id="21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950" y="590550"/>
            <a:ext cx="1240792" cy="270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[HOOK]…"/>
          <p:cNvSpPr txBox="1"/>
          <p:nvPr/>
        </p:nvSpPr>
        <p:spPr>
          <a:xfrm>
            <a:off x="812597" y="2922900"/>
            <a:ext cx="5664606" cy="162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[CTA]</a:t>
            </a:r>
          </a:p>
          <a:p>
            <a:pPr algn="ctr"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[CTA_SUB]</a:t>
            </a:r>
          </a:p>
          <a:p>
            <a:pPr algn="ctr">
              <a:defRPr sz="2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Follow for more!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  <p:sp>
        <p:nvSpPr>
          <p:cNvPr id="219" name="[HOOK]…"/>
          <p:cNvSpPr txBox="1"/>
          <p:nvPr/>
        </p:nvSpPr>
        <p:spPr>
          <a:xfrm>
            <a:off x="555733" y="3873502"/>
            <a:ext cx="6106301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4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[STORY]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[STORY_SUB]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[HOOK]…"/>
          <p:cNvSpPr txBox="1"/>
          <p:nvPr/>
        </p:nvSpPr>
        <p:spPr>
          <a:xfrm>
            <a:off x="604450" y="1227668"/>
            <a:ext cx="6106300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[TOPIC]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[TOPIC_SUB]</a:t>
            </a:r>
          </a:p>
        </p:txBody>
      </p:sp>
      <p:sp>
        <p:nvSpPr>
          <p:cNvPr id="222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[HOOK]…"/>
          <p:cNvSpPr txBox="1"/>
          <p:nvPr/>
        </p:nvSpPr>
        <p:spPr>
          <a:xfrm>
            <a:off x="604450" y="3541953"/>
            <a:ext cx="6106300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[ONE]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[ONE_SUB]</a:t>
            </a:r>
          </a:p>
        </p:txBody>
      </p:sp>
      <p:sp>
        <p:nvSpPr>
          <p:cNvPr id="225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[HOOK]…"/>
          <p:cNvSpPr txBox="1"/>
          <p:nvPr/>
        </p:nvSpPr>
        <p:spPr>
          <a:xfrm>
            <a:off x="604450" y="3637285"/>
            <a:ext cx="6106300" cy="186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[LETTER]</a:t>
            </a:r>
          </a:p>
        </p:txBody>
      </p:sp>
      <p:sp>
        <p:nvSpPr>
          <p:cNvPr id="228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297" y="1359778"/>
            <a:ext cx="5664606" cy="306665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[HOOK]…"/>
          <p:cNvSpPr txBox="1"/>
          <p:nvPr/>
        </p:nvSpPr>
        <p:spPr>
          <a:xfrm>
            <a:off x="825297" y="5012268"/>
            <a:ext cx="5664606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[IMAGE_TOP]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[IMAGE_TOP_SUB]</a:t>
            </a:r>
          </a:p>
        </p:txBody>
      </p:sp>
      <p:sp>
        <p:nvSpPr>
          <p:cNvPr id="232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3546" y="4491533"/>
            <a:ext cx="3276364" cy="315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2469" y="5843921"/>
            <a:ext cx="1258700" cy="56958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[HOOK]…"/>
          <p:cNvSpPr txBox="1"/>
          <p:nvPr/>
        </p:nvSpPr>
        <p:spPr>
          <a:xfrm>
            <a:off x="825297" y="1392768"/>
            <a:ext cx="5664606" cy="111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[IMAGE_BOTTOM_RIGHT]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[IMAGE_BOTTOM_RIGHT_SUB]</a:t>
            </a:r>
          </a:p>
        </p:txBody>
      </p:sp>
      <p:sp>
        <p:nvSpPr>
          <p:cNvPr id="237" name="[IMAGE_BOTTOM_RIGHT_SUB]"/>
          <p:cNvSpPr txBox="1"/>
          <p:nvPr/>
        </p:nvSpPr>
        <p:spPr>
          <a:xfrm>
            <a:off x="835587" y="5691833"/>
            <a:ext cx="1258700" cy="873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/>
            <a:r>
              <a:t>[IMAGE_BOTTOM_RIGHT_SUB]</a:t>
            </a:r>
          </a:p>
        </p:txBody>
      </p:sp>
      <p:sp>
        <p:nvSpPr>
          <p:cNvPr id="238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733" y="3784982"/>
            <a:ext cx="3982814" cy="3831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5367" y="5445054"/>
            <a:ext cx="1130747" cy="51167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[IMAGE_BOTTOM_LEFT_SUB]"/>
          <p:cNvSpPr txBox="1"/>
          <p:nvPr/>
        </p:nvSpPr>
        <p:spPr>
          <a:xfrm>
            <a:off x="5454815" y="5264016"/>
            <a:ext cx="1025205" cy="873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400"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/>
            <a:r>
              <a:t>[IMAGE_BOTTOM_LEFT_SUB]</a:t>
            </a:r>
          </a:p>
        </p:txBody>
      </p:sp>
      <p:sp>
        <p:nvSpPr>
          <p:cNvPr id="243" name="[HOOK]…"/>
          <p:cNvSpPr txBox="1"/>
          <p:nvPr/>
        </p:nvSpPr>
        <p:spPr>
          <a:xfrm>
            <a:off x="825297" y="1380068"/>
            <a:ext cx="5664606" cy="111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[IMAGE_BOTTOM_LEFT]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[IMAGE_BOTTOM_LEFT_SUB]</a:t>
            </a:r>
          </a:p>
        </p:txBody>
      </p:sp>
      <p:sp>
        <p:nvSpPr>
          <p:cNvPr id="244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297" y="4475512"/>
            <a:ext cx="5664606" cy="306665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[HOOK]…"/>
          <p:cNvSpPr txBox="1"/>
          <p:nvPr/>
        </p:nvSpPr>
        <p:spPr>
          <a:xfrm>
            <a:off x="812597" y="1365034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[IMAGE_TOP_SUB]</a:t>
            </a:r>
          </a:p>
        </p:txBody>
      </p:sp>
      <p:sp>
        <p:nvSpPr>
          <p:cNvPr id="248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